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720" r:id="rId3"/>
  </p:sldMasterIdLst>
  <p:notesMasterIdLst>
    <p:notesMasterId r:id="rId21"/>
  </p:notesMasterIdLst>
  <p:sldIdLst>
    <p:sldId id="540" r:id="rId4"/>
    <p:sldId id="544" r:id="rId5"/>
    <p:sldId id="545" r:id="rId6"/>
    <p:sldId id="546" r:id="rId7"/>
    <p:sldId id="256" r:id="rId8"/>
    <p:sldId id="257" r:id="rId9"/>
    <p:sldId id="258" r:id="rId10"/>
    <p:sldId id="259" r:id="rId11"/>
    <p:sldId id="260" r:id="rId12"/>
    <p:sldId id="267" r:id="rId13"/>
    <p:sldId id="542" r:id="rId14"/>
    <p:sldId id="268" r:id="rId15"/>
    <p:sldId id="548" r:id="rId16"/>
    <p:sldId id="547" r:id="rId17"/>
    <p:sldId id="277" r:id="rId18"/>
    <p:sldId id="549" r:id="rId19"/>
    <p:sldId id="543" r:id="rId20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179" autoAdjust="0"/>
    <p:restoredTop sz="94628" autoAdjust="0"/>
  </p:normalViewPr>
  <p:slideViewPr>
    <p:cSldViewPr snapToGrid="0">
      <p:cViewPr varScale="1">
        <p:scale>
          <a:sx n="72" d="100"/>
          <a:sy n="72" d="100"/>
        </p:scale>
        <p:origin x="-96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A2C2E1-40CB-4F24-B25A-8F3A284D07C0}" type="datetimeFigureOut">
              <a:rPr lang="fa-IR" smtClean="0"/>
              <a:t>1437/04/16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61438A-59A4-4F06-83BF-B43B63DC1D8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060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438A-59A4-4F06-83BF-B43B63DC1D8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907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92591D-1F3D-4F02-93E3-E1ABA9D3A6B6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253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18E4F-66A3-4726-8B4F-8129D62A9E8D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04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78B5A-63BD-4544-86AB-498AE20F803D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0175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5" name="Rounded Rectangle 4"/>
          <p:cNvSpPr/>
          <p:nvPr/>
        </p:nvSpPr>
        <p:spPr>
          <a:xfrm>
            <a:off x="86786" y="69853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84667" y="1449391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84667" y="2976566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E63A-83AC-4B6B-BABF-A2D5E36F3291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FF5402-5E22-48E7-A84D-3A3ECC9AAD1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803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6F0A-0043-4242-A6B2-49F9D4E31301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E5B7-CD54-4D3B-9EF5-8B8986431DB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766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 flipV="1">
            <a:off x="93136" y="2376491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93136" y="2341566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1019" y="2468566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3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6C92-7C5A-4C5E-997F-C7179B701704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D6F6F-89E0-457D-9777-2EAA3D61248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424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7415-6AA6-489D-9388-71560F753D99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2792-1F92-451E-A523-F31A6BECA91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5367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8AE0-7648-4CEF-BAD8-DEDFDE067923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A33C5-7668-4BCD-B917-E7C44243CF0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8774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AAE37-760E-486A-8064-47771734A7AE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2BD-CC52-45EA-96F6-A98BCD1C568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585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6BA2-FDBA-417A-96DF-7E339B664E2C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D57B-0F63-4851-A57B-71193A7CA0B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183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6" name="Rounded Rectangle 5"/>
          <p:cNvSpPr/>
          <p:nvPr/>
        </p:nvSpPr>
        <p:spPr>
          <a:xfrm>
            <a:off x="84669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8054-AC44-4674-BF7E-9CB875DCBA3F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7CD7-695B-46B7-B6A7-EC62C1FBDBF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624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3E83C-7598-4940-BE3C-0A203A246B15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4153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9" y="4683128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91019" y="4649791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91019" y="4773616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8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5EA5-36F4-46BD-AE2D-90DD791CE860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E8AD-C974-4702-983D-7B4843879BF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871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B2A7-C851-40AE-B075-1012DA171DDC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2A08-E37B-4728-B235-6D605F8FF57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000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822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B0E0-1ACA-4697-9C08-655BA216AD20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4D06-2876-4B3F-B261-9446B230236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4191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591D-1F3D-4F02-93E3-E1ABA9D3A6B6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E83C-7598-4940-BE3C-0A203A246B15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37E6-071A-4402-8AA5-FC7B94DC72B7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8FD4-CEEF-489F-8189-3CBCC882E861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00B6-BDE8-4D6C-B792-EDA8646B80BE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877-258E-4C38-A4DF-7DD471F6B491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4850-F21B-4D22-B2A6-E0CFBE56370E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537E6-071A-4402-8AA5-FC7B94DC72B7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4269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315F-24A9-4639-9945-3CCF4270CD02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D656-8253-45D2-949A-98B2456C57ED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8E4F-66A3-4726-8B4F-8129D62A9E8D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8B5A-63BD-4544-86AB-498AE20F803D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B8FD4-CEEF-489F-8189-3CBCC882E861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805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AB00B6-BDE8-4D6C-B792-EDA8646B80BE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581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0B877-258E-4C38-A4DF-7DD471F6B491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977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794850-F21B-4D22-B2A6-E0CFBE56370E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894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D315F-24A9-4639-9945-3CCF4270CD02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520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CD656-8253-45D2-949A-98B2456C57ED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950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25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7E97F1E-5076-4684-9D47-1C2CAB4A8BC0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31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4669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3E4C7D-2C6F-4224-A429-0993B36EF400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C77D753-83BC-4017-B013-ECECDB43E69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131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Tahoma" pitchFamily="34" charset="0"/>
        </a:defRPr>
      </a:lvl9pPr>
    </p:titleStyle>
    <p:bodyStyle>
      <a:lvl1pPr marL="273050" indent="-273050" algn="r" rtl="1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r" rtl="1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r" rtl="1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7E97F1E-5076-4684-9D47-1C2CAB4A8BC0}" type="datetime8">
              <a:rPr lang="fa-IR" smtClean="0"/>
              <a:t>ژانويه 26،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55C465B-F886-4A65-9862-01C0C641A02E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1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7" y="1711236"/>
            <a:ext cx="8647611" cy="60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2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10</a:t>
            </a:fld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" y="1374049"/>
            <a:ext cx="6021115" cy="49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pardis computer\Desktop\New folder (3)\۲۰۱۶۰۱۲۶_۱۶۳۲۳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385" y="1374049"/>
            <a:ext cx="4077067" cy="25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rdis computer\Desktop\New folder (3)\۲۰۱۶۰۱۲۶_۱۶۳۲۵۱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36" y="3513908"/>
            <a:ext cx="4785360" cy="26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0918" y="6204857"/>
            <a:ext cx="158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طرح نهایی هرم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39425" y="239876"/>
            <a:ext cx="4942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گسترده وطرح نهایی هرم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11</a:t>
            </a:fld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" y="1330343"/>
            <a:ext cx="5399133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0800" y="488071"/>
            <a:ext cx="4814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گسترده وطرح نهایی </a:t>
            </a: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استوانه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pardis computer\Desktop\New folder (3)\۲۰۱۶۰۱۲۶_۱۶۴۰۰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92" y="1539350"/>
            <a:ext cx="3696789" cy="26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rdis computer\Desktop\New folder (3)\۲۰۱۶۰۱۲۶_۱۶۴۰۱۷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3709851"/>
            <a:ext cx="4164022" cy="26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504477" y="2978331"/>
            <a:ext cx="1235957" cy="836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86400" y="4898572"/>
            <a:ext cx="2965269" cy="117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09666" y="6368090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طرح نهایی </a:t>
            </a:r>
            <a:r>
              <a:rPr lang="fa-IR" dirty="0" smtClean="0"/>
              <a:t>استوانه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418" y="1071154"/>
            <a:ext cx="5213045" cy="43107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12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7186404" y="392446"/>
            <a:ext cx="4270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گسترده وطرح نهایی </a:t>
            </a: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مکعب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pardis computer\Desktop\New folder (3)\۲۰۱۶۰۱۲۶_۱۶۴۰۴۶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99" y="1188720"/>
            <a:ext cx="4807132" cy="27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rdis computer\Desktop\New folder (3)\۲۰۱۶۰۱۲۶_۱۶۴۱۰۹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36" y="3749039"/>
            <a:ext cx="3631474" cy="25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5094514" y="3226526"/>
            <a:ext cx="3187337" cy="404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02629" y="4493623"/>
            <a:ext cx="2215570" cy="69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63360" y="6314103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طرح نهایی </a:t>
            </a:r>
            <a:r>
              <a:rPr lang="fa-IR" dirty="0" smtClean="0"/>
              <a:t>مکعب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13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809897" y="2570809"/>
            <a:ext cx="10136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400" dirty="0" smtClean="0"/>
              <a:t>انواع چند وجهی ها را نام ببرید؟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400" dirty="0" smtClean="0"/>
              <a:t>برای اینکه حجم مرتب وتمیز باشددر حین کشیدن طرح چه چیزی را اضافه می کنیم؟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400" dirty="0" smtClean="0"/>
              <a:t>ازچه وسیله ای برای ماکت سازی بامقوا استفاده می کنیم؟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953801" y="605637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تمرین کلاسی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3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14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6211388" y="764117"/>
            <a:ext cx="4735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جمع بندی و نتیجه گیری: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277" y="2505875"/>
            <a:ext cx="9470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dirty="0" smtClean="0"/>
              <a:t>معرفی انواع احجام هندسی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dirty="0" smtClean="0"/>
              <a:t>پر کاربرد ترین وسایل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dirty="0" smtClean="0"/>
              <a:t>نکات مهم در ساخت ماکت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15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8259675" y="657887"/>
            <a:ext cx="294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تکلیف جلسه ی آینده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777" y="1242663"/>
            <a:ext cx="10213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400" dirty="0" smtClean="0"/>
              <a:t>یک چندوجهی را با انتخاب خود برروی مقوا ترسیم کنیدوبا برش،تاکردن،چسپانیدن آن رابسازید.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2129245"/>
            <a:ext cx="4193178" cy="390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9017" y="4180114"/>
            <a:ext cx="6113417" cy="255550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17" y="1878643"/>
            <a:ext cx="6006861" cy="220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7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16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6211388" y="764117"/>
            <a:ext cx="4735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موضوع جلسه بعد: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5042" y="2505875"/>
            <a:ext cx="947057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b="1" dirty="0"/>
              <a:t>برش كاري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17</a:t>
            </a:fld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978137" y="2591176"/>
            <a:ext cx="819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با تشکر از توجهتان</a:t>
            </a:r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2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524000" y="335896"/>
            <a:ext cx="876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ماکت سازی ساختمان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admin1\Desktop\maket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1162"/>
            <a:ext cx="8483599" cy="41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7001" y="1726462"/>
            <a:ext cx="80962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a-IR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fa-I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fa-IR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fa-I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fa-IR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سیاوش قمیشی</a:t>
            </a:r>
            <a:endParaRPr lang="fa-IR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جلسه اول                                      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3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3</a:t>
            </a:fld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5" y="500970"/>
            <a:ext cx="20351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1040" y="335896"/>
            <a:ext cx="724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ماکت سازی ساختمان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737" y="1229439"/>
            <a:ext cx="98450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کد استاندار:3112/10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451" y="1875770"/>
            <a:ext cx="111513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ويژگي هاي كارآموز ورودي</a:t>
            </a:r>
          </a:p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حداقل ميزان تحصيلات :</a:t>
            </a:r>
            <a:r>
              <a:rPr lang="fa-IR" b="1" dirty="0"/>
              <a:t> </a:t>
            </a:r>
            <a:r>
              <a:rPr lang="fa-IR" dirty="0"/>
              <a:t>فوق ديپلم معماري</a:t>
            </a:r>
          </a:p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حداقل توانايي جسمي : </a:t>
            </a:r>
            <a:r>
              <a:rPr lang="fa-IR" dirty="0"/>
              <a:t>سالم</a:t>
            </a:r>
          </a:p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مهارت هاي پيش نياز اين استاندارد :</a:t>
            </a:r>
            <a:r>
              <a:rPr lang="fa-IR" b="1" dirty="0"/>
              <a:t>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4935" y="3275182"/>
            <a:ext cx="69233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طول دوره آموزش</a:t>
            </a:r>
          </a:p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طول دوره آموزش : </a:t>
            </a:r>
            <a:r>
              <a:rPr lang="fa-IR" b="1" dirty="0"/>
              <a:t>350 ساعت</a:t>
            </a:r>
          </a:p>
          <a:p>
            <a:r>
              <a:rPr lang="fa-IR" b="1" dirty="0"/>
              <a:t> </a:t>
            </a: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زمان آموزش نظري : </a:t>
            </a:r>
            <a:r>
              <a:rPr lang="fa-IR" b="1" dirty="0"/>
              <a:t>94 ساعت</a:t>
            </a:r>
          </a:p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زمان آموزش عملي : </a:t>
            </a:r>
            <a:r>
              <a:rPr lang="fa-IR" b="1" dirty="0"/>
              <a:t>256 ساعت</a:t>
            </a:r>
          </a:p>
          <a:p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كارورزي : </a:t>
            </a:r>
            <a:r>
              <a:rPr lang="fa-IR" b="1" dirty="0"/>
              <a:t>- ساعت</a:t>
            </a:r>
          </a:p>
          <a:p>
            <a:r>
              <a:rPr lang="fa-IR" b="1" dirty="0"/>
              <a:t> </a:t>
            </a: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زمان پروژه : </a:t>
            </a:r>
            <a:r>
              <a:rPr lang="fa-IR" dirty="0"/>
              <a:t>- </a:t>
            </a:r>
            <a:r>
              <a:rPr lang="fa-IR" b="1" dirty="0"/>
              <a:t>ساعت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88125" y="5133981"/>
            <a:ext cx="56954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شيوه ارزشيابي</a:t>
            </a:r>
          </a:p>
          <a:p>
            <a:r>
              <a:rPr lang="fa-IR" dirty="0" smtClean="0"/>
              <a:t>آ</a:t>
            </a:r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زمون </a:t>
            </a: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كتبي: </a:t>
            </a:r>
            <a:r>
              <a:rPr lang="fa-IR" dirty="0" smtClean="0"/>
              <a:t>25</a:t>
            </a:r>
            <a:r>
              <a:rPr lang="fa-IR" b="1" dirty="0" smtClean="0"/>
              <a:t>٪</a:t>
            </a:r>
            <a:endParaRPr lang="fa-IR" b="1" dirty="0"/>
          </a:p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آزمون </a:t>
            </a: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عملي: </a:t>
            </a:r>
            <a:r>
              <a:rPr lang="fa-IR" dirty="0" smtClean="0"/>
              <a:t>75</a:t>
            </a:r>
            <a:r>
              <a:rPr lang="fa-IR" b="1" dirty="0" smtClean="0"/>
              <a:t>٪</a:t>
            </a:r>
            <a:endParaRPr lang="fa-IR" b="1" dirty="0"/>
          </a:p>
          <a:p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اخلاق </a:t>
            </a:r>
            <a:r>
              <a:rPr lang="fa-I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حرفه </a:t>
            </a:r>
            <a:r>
              <a:rPr lang="fa-I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اي:</a:t>
            </a:r>
            <a:r>
              <a:rPr lang="fa-IR" dirty="0" smtClean="0"/>
              <a:t>10</a:t>
            </a:r>
            <a:r>
              <a:rPr lang="fa-IR" b="1" dirty="0" smtClean="0"/>
              <a:t>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31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4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207794" y="335896"/>
            <a:ext cx="724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فهرست توانایی ها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2272" y="1332410"/>
            <a:ext cx="1005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800" b="1" dirty="0" smtClean="0"/>
              <a:t>توانایی ساخت </a:t>
            </a:r>
            <a:r>
              <a:rPr lang="fa-IR" sz="2800" b="1" dirty="0"/>
              <a:t>ماكت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800" b="1" dirty="0"/>
              <a:t>توانایی </a:t>
            </a:r>
            <a:r>
              <a:rPr lang="fa-IR" sz="2800" b="1" dirty="0" smtClean="0"/>
              <a:t> ساخت احجام</a:t>
            </a:r>
            <a:endParaRPr lang="fa-IR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800" b="1" dirty="0"/>
              <a:t>توانایی </a:t>
            </a:r>
            <a:r>
              <a:rPr lang="fa-IR" sz="2800" b="1" dirty="0" smtClean="0"/>
              <a:t> ترسيم </a:t>
            </a:r>
            <a:r>
              <a:rPr lang="fa-IR" sz="2800" b="1" dirty="0"/>
              <a:t>و خواندن نقشه هاي مربوطه با استفاده از دستگاه </a:t>
            </a:r>
            <a:r>
              <a:rPr lang="fa-IR" sz="2800" b="1" dirty="0" smtClean="0"/>
              <a:t>پروژکتور</a:t>
            </a:r>
            <a:endParaRPr lang="fa-IR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800" b="1" dirty="0"/>
              <a:t>توانایی </a:t>
            </a:r>
            <a:r>
              <a:rPr lang="fa-IR" sz="2800" b="1" dirty="0" smtClean="0"/>
              <a:t> برش </a:t>
            </a:r>
            <a:r>
              <a:rPr lang="fa-IR" sz="2800" b="1" dirty="0"/>
              <a:t>كاري مصالح ماكت سازي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800" b="1" dirty="0"/>
              <a:t>توانایی </a:t>
            </a:r>
            <a:r>
              <a:rPr lang="fa-IR" sz="2800" b="1" dirty="0" smtClean="0"/>
              <a:t> لحيم </a:t>
            </a:r>
            <a:r>
              <a:rPr lang="fa-IR" sz="2800" b="1" dirty="0"/>
              <a:t>كاري قطعات ماكت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800" b="1" dirty="0"/>
              <a:t>توانایی </a:t>
            </a:r>
            <a:r>
              <a:rPr lang="fa-IR" sz="2800" b="1" dirty="0" smtClean="0"/>
              <a:t> سوراخ </a:t>
            </a:r>
            <a:r>
              <a:rPr lang="fa-IR" sz="2800" b="1" dirty="0"/>
              <a:t>كاري قطعات ماكت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800" b="1" dirty="0"/>
              <a:t>توانایی </a:t>
            </a:r>
            <a:r>
              <a:rPr lang="fa-IR" sz="2800" b="1" dirty="0" smtClean="0"/>
              <a:t> پرداختكاري </a:t>
            </a:r>
            <a:r>
              <a:rPr lang="fa-IR" sz="2800" b="1" dirty="0"/>
              <a:t>قطعات با سنباده وانواع وسايل ساينده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800" b="1" dirty="0"/>
              <a:t>توانایی </a:t>
            </a:r>
            <a:r>
              <a:rPr lang="fa-IR" sz="2800" b="1" dirty="0" smtClean="0"/>
              <a:t> بتونه </a:t>
            </a:r>
            <a:r>
              <a:rPr lang="fa-IR" sz="2800" b="1" dirty="0"/>
              <a:t>كاري ماكت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a-IR" sz="2800" b="1" dirty="0"/>
              <a:t>توانایی </a:t>
            </a:r>
            <a:r>
              <a:rPr lang="fa-IR" sz="2800" b="1" dirty="0" smtClean="0"/>
              <a:t> رنگ </a:t>
            </a:r>
            <a:r>
              <a:rPr lang="fa-IR" sz="2800" b="1" dirty="0"/>
              <a:t>كاري ماكت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3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5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2511381" y="321974"/>
            <a:ext cx="801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فهرست مطالب جلسه اول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2118" y="1262130"/>
            <a:ext cx="61947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تعریف</a:t>
            </a:r>
            <a:r>
              <a:rPr lang="fa-I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ماکت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هدف ازساخت ماکت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وسایل مورد نیاز برای ماکت سازی با مقوا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نکات ایمنی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تعریف چند وجهی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تصویر انواع چند وجهی ها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گسترده وطرح نهایی هرم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گسترده وطرح نهایی </a:t>
            </a: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استوانه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گسترده وطرح نهایی </a:t>
            </a: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مکعب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جمع بندی و نتیجه گیری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تمرین جلسه ی آینده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موضوع جلسه بعد</a:t>
            </a:r>
          </a:p>
        </p:txBody>
      </p:sp>
    </p:spTree>
    <p:extLst>
      <p:ext uri="{BB962C8B-B14F-4D97-AF65-F5344CB8AC3E}">
        <p14:creationId xmlns:p14="http://schemas.microsoft.com/office/powerpoint/2010/main" val="1271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6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829577" y="420812"/>
            <a:ext cx="6207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تعریف ماکت: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9464" y="1039798"/>
            <a:ext cx="100477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تبدیل طرحی دوبعدی روی کاغذ، به طرحی سه بعدی وحجمی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امکان استفاده ازمواد، مصالح وروش های مختلف اجرا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ازبهترین روش های ارایه ایده </a:t>
            </a: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مدارس، اماکن </a:t>
            </a: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آموزشی وآتلیه های حرفه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ای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69" y="3428206"/>
            <a:ext cx="10097588" cy="3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7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5447765" y="454916"/>
            <a:ext cx="6207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هدف از ساخت ماکت: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74" y="1177890"/>
            <a:ext cx="11328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امکان پی بردن سریع به نقاط </a:t>
            </a: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ضعف و قوت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طرح توسط دانش </a:t>
            </a: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آموز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، دانشجو یا </a:t>
            </a: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طراح حرفه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ای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عینیت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بخشی سه </a:t>
            </a: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بعدی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به طرح جهت </a:t>
            </a: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تکمیل 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طرح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حرکت طرح درجهت </a:t>
            </a: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صحیح 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صرفه جویی در زمان، انرژی وهزینه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پخته تر و کامل ترشدن طرح و کاهش نقایص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81" y="3505792"/>
            <a:ext cx="4425177" cy="316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4" y="3505792"/>
            <a:ext cx="4918535" cy="3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8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966694" y="454917"/>
            <a:ext cx="768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وسایل مورد نیازبرای ماکت سازی با مقوا: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6686" y="1152022"/>
            <a:ext cx="70408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مداد(جنس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a-I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پاکن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مقوا(پشت شطرنجی یا فابریانو)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خط کش ها(گونیا وشابلون ها)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تیزبر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قیچی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چسپ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a-IR" sz="3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9" y="1325382"/>
            <a:ext cx="4546243" cy="486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6766" y="4402182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نکات ایمنی: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7760" y="5133703"/>
            <a:ext cx="6466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000" dirty="0" smtClean="0"/>
              <a:t>کارآموزان در حین کار با </a:t>
            </a:r>
            <a:r>
              <a:rPr lang="fa-IR" sz="2000" dirty="0" smtClean="0">
                <a:solidFill>
                  <a:srgbClr val="FF0000"/>
                </a:solidFill>
              </a:rPr>
              <a:t>تیزبر</a:t>
            </a:r>
            <a:r>
              <a:rPr lang="fa-IR" sz="2000" dirty="0" smtClean="0"/>
              <a:t>و</a:t>
            </a:r>
            <a:r>
              <a:rPr lang="fa-IR" sz="2000" dirty="0" smtClean="0">
                <a:solidFill>
                  <a:srgbClr val="FF0000"/>
                </a:solidFill>
              </a:rPr>
              <a:t>قیچی</a:t>
            </a:r>
            <a:r>
              <a:rPr lang="fa-IR" sz="2000" dirty="0" smtClean="0"/>
              <a:t> مواظب دستان خود باشند.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000" dirty="0" smtClean="0"/>
              <a:t>هنگامی که کار می کنند آرامش داشته باشند.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a-IR" sz="2000" dirty="0" smtClean="0"/>
              <a:t>هنگام کار،با دیگران شوخی یا صحبت نکنید.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9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465B-F886-4A65-9862-01C0C641A02E}" type="slidenum">
              <a:rPr lang="fa-IR" smtClean="0"/>
              <a:t>9</a:t>
            </a:fld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31" y="2827405"/>
            <a:ext cx="10212947" cy="284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48517" y="410984"/>
            <a:ext cx="623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تعریف چند وجهی: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290" y="1213010"/>
            <a:ext cx="8654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بخشی از فضا که از همه طرف به صفحه محدود است شکلی پدید می آورد که به آن چند وجهی می گویند.</a:t>
            </a: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8052" y="2181073"/>
            <a:ext cx="623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تصویر انواع چند وجهی ها: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8783" y="5727568"/>
            <a:ext cx="4536267" cy="9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3" id="{798E6CD5-6A56-41A1-8D20-195E00012226}" vid="{E333444A-BB5F-4815-A795-ED0EC1A7DD45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1037</TotalTime>
  <Words>492</Words>
  <Application>Microsoft Office PowerPoint</Application>
  <PresentationFormat>Custom</PresentationFormat>
  <Paragraphs>109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Theme3</vt:lpstr>
      <vt:lpstr>Equity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zxc</dc:creator>
  <cp:lastModifiedBy>admin1</cp:lastModifiedBy>
  <cp:revision>151</cp:revision>
  <dcterms:created xsi:type="dcterms:W3CDTF">2015-11-29T20:47:07Z</dcterms:created>
  <dcterms:modified xsi:type="dcterms:W3CDTF">2016-01-26T20:00:25Z</dcterms:modified>
</cp:coreProperties>
</file>